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70" r:id="rId15"/>
    <p:sldId id="271" r:id="rId16"/>
    <p:sldId id="274" r:id="rId17"/>
    <p:sldId id="272" r:id="rId18"/>
    <p:sldId id="273" r:id="rId19"/>
    <p:sldId id="275" r:id="rId20"/>
    <p:sldId id="269" r:id="rId21"/>
    <p:sldId id="278" r:id="rId22"/>
    <p:sldId id="276" r:id="rId23"/>
    <p:sldId id="277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2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F27CC-76CE-854C-953D-28DD66435758}" type="datetimeFigureOut">
              <a:rPr lang="en-US" smtClean="0"/>
              <a:t>4/4/18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B4454-173A-A94C-9C78-70C4D3C5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49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B4454-173A-A94C-9C78-70C4D3C5B3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50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B4454-173A-A94C-9C78-70C4D3C5B3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92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B4454-173A-A94C-9C78-70C4D3C5B3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33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F965-2BDA-2F41-9D39-91503B8AAC4B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2942-1141-F948-8664-635599AD7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0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F965-2BDA-2F41-9D39-91503B8AAC4B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2942-1141-F948-8664-635599AD7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5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F965-2BDA-2F41-9D39-91503B8AAC4B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2942-1141-F948-8664-635599AD7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20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F965-2BDA-2F41-9D39-91503B8AAC4B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2942-1141-F948-8664-635599AD7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0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F965-2BDA-2F41-9D39-91503B8AAC4B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2942-1141-F948-8664-635599AD7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6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F965-2BDA-2F41-9D39-91503B8AAC4B}" type="datetimeFigureOut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2942-1141-F948-8664-635599AD7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F965-2BDA-2F41-9D39-91503B8AAC4B}" type="datetimeFigureOut">
              <a:rPr lang="en-US" smtClean="0"/>
              <a:t>4/4/18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2942-1141-F948-8664-635599AD7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28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F965-2BDA-2F41-9D39-91503B8AAC4B}" type="datetimeFigureOut">
              <a:rPr lang="en-US" smtClean="0"/>
              <a:t>4/4/18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2942-1141-F948-8664-635599AD7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8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F965-2BDA-2F41-9D39-91503B8AAC4B}" type="datetimeFigureOut">
              <a:rPr lang="en-US" smtClean="0"/>
              <a:t>4/4/18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2942-1141-F948-8664-635599AD7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1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F965-2BDA-2F41-9D39-91503B8AAC4B}" type="datetimeFigureOut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2942-1141-F948-8664-635599AD7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1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F965-2BDA-2F41-9D39-91503B8AAC4B}" type="datetimeFigureOut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2942-1141-F948-8664-635599AD7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04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7F965-2BDA-2F41-9D39-91503B8AAC4B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62942-1141-F948-8664-635599AD7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7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Finding Michael &amp; Elizabeth (Lewis) </a:t>
            </a:r>
            <a:r>
              <a:rPr lang="en-US" dirty="0" err="1" smtClean="0"/>
              <a:t>Henn</a:t>
            </a:r>
            <a:r>
              <a:rPr lang="en-US" dirty="0" smtClean="0"/>
              <a:t> 1860, 1850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Getting Lost in the </a:t>
            </a:r>
            <a:r>
              <a:rPr lang="en-US" smtClean="0">
                <a:solidFill>
                  <a:srgbClr val="FF0000"/>
                </a:solidFill>
              </a:rPr>
              <a:t>Big City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551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Nope</a:t>
            </a:r>
            <a:r>
              <a:rPr lang="is-IS" dirty="0" smtClean="0"/>
              <a:t>… </a:t>
            </a:r>
            <a:endParaRPr lang="en-US" dirty="0"/>
          </a:p>
        </p:txBody>
      </p:sp>
      <p:pic>
        <p:nvPicPr>
          <p:cNvPr id="4" name="Content Placeholder 3" descr="Result for Danie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301" r="-213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4425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Didn’t find Elizabeth in NJ or in any state adjacent to NJ</a:t>
            </a:r>
            <a:endParaRPr lang="en-US" dirty="0"/>
          </a:p>
        </p:txBody>
      </p:sp>
      <p:pic>
        <p:nvPicPr>
          <p:cNvPr id="5" name="Content Placeholder 4" descr="Adjust for state and adj stat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38" r="-249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12873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Maybe they are in NJ after all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4" name="Content Placeholder 3" descr="Try New Jerse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93" r="-102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1856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way to test that hypothesis is </a:t>
            </a:r>
            <a:br>
              <a:rPr lang="en-US" dirty="0" smtClean="0"/>
            </a:br>
            <a:r>
              <a:rPr lang="en-US" dirty="0" smtClean="0"/>
              <a:t>with a city directories</a:t>
            </a:r>
            <a:endParaRPr lang="en-US" dirty="0"/>
          </a:p>
        </p:txBody>
      </p:sp>
      <p:pic>
        <p:nvPicPr>
          <p:cNvPr id="4" name="Content Placeholder 3" descr="NYPL City Directori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41" r="-59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09089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1861/62 they ARE in NYC</a:t>
            </a:r>
            <a:endParaRPr lang="en-US" dirty="0"/>
          </a:p>
        </p:txBody>
      </p:sp>
      <p:pic>
        <p:nvPicPr>
          <p:cNvPr id="5" name="Content Placeholder 4" descr="1861-186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" r="926"/>
          <a:stretch>
            <a:fillRect/>
          </a:stretch>
        </p:blipFill>
        <p:spPr/>
      </p:pic>
      <p:cxnSp>
        <p:nvCxnSpPr>
          <p:cNvPr id="7" name="Straight Arrow Connector 6"/>
          <p:cNvCxnSpPr/>
          <p:nvPr/>
        </p:nvCxnSpPr>
        <p:spPr>
          <a:xfrm flipH="1">
            <a:off x="5994796" y="3852608"/>
            <a:ext cx="755281" cy="6640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638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search without the last name</a:t>
            </a:r>
            <a:endParaRPr lang="en-US" dirty="0"/>
          </a:p>
        </p:txBody>
      </p:sp>
      <p:pic>
        <p:nvPicPr>
          <p:cNvPr id="8" name="Content Placeholder 7" descr="wo German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3922"/>
          <a:stretch>
            <a:fillRect/>
          </a:stretch>
        </p:blipFill>
        <p:spPr>
          <a:xfrm>
            <a:off x="571367" y="1600200"/>
            <a:ext cx="8229600" cy="4525963"/>
          </a:xfrm>
        </p:spPr>
      </p:pic>
      <p:sp>
        <p:nvSpPr>
          <p:cNvPr id="9" name="TextBox 8"/>
          <p:cNvSpPr txBox="1"/>
          <p:nvPr/>
        </p:nvSpPr>
        <p:spPr>
          <a:xfrm>
            <a:off x="5194563" y="3030030"/>
            <a:ext cx="2911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search with Germany as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birthplace failed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20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I had to check 2,242 entries—but navigate first to H surnames</a:t>
            </a:r>
            <a:endParaRPr lang="en-US" dirty="0"/>
          </a:p>
        </p:txBody>
      </p:sp>
      <p:pic>
        <p:nvPicPr>
          <p:cNvPr id="4" name="Content Placeholder 3" descr="2242 entri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2" r="-4012"/>
          <a:stretch>
            <a:fillRect/>
          </a:stretch>
        </p:blipFill>
        <p:spPr/>
      </p:pic>
      <p:sp>
        <p:nvSpPr>
          <p:cNvPr id="5" name="Oval 4"/>
          <p:cNvSpPr/>
          <p:nvPr/>
        </p:nvSpPr>
        <p:spPr>
          <a:xfrm>
            <a:off x="4894876" y="3396003"/>
            <a:ext cx="899059" cy="59929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600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11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Pop Ups let you quickly see if a record is the one you want. </a:t>
            </a:r>
            <a:endParaRPr lang="en-US" dirty="0"/>
          </a:p>
        </p:txBody>
      </p:sp>
      <p:pic>
        <p:nvPicPr>
          <p:cNvPr id="4" name="Content Placeholder 3" descr="Search with Michael onl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227" r="-482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3865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here they are</a:t>
            </a:r>
            <a:r>
              <a:rPr lang="is-IS" dirty="0" smtClean="0"/>
              <a:t>…a perfect match</a:t>
            </a:r>
            <a:endParaRPr lang="en-US" dirty="0"/>
          </a:p>
        </p:txBody>
      </p:sp>
      <p:pic>
        <p:nvPicPr>
          <p:cNvPr id="4" name="Content Placeholder 3" descr="Michael Herm 3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8589" b="-138589"/>
          <a:stretch>
            <a:fillRect/>
          </a:stretch>
        </p:blipFill>
        <p:spPr>
          <a:xfrm>
            <a:off x="457200" y="1783615"/>
            <a:ext cx="8229600" cy="3245921"/>
          </a:xfrm>
        </p:spPr>
      </p:pic>
      <p:sp>
        <p:nvSpPr>
          <p:cNvPr id="5" name="TextBox 4"/>
          <p:cNvSpPr txBox="1"/>
          <p:nvPr/>
        </p:nvSpPr>
        <p:spPr>
          <a:xfrm>
            <a:off x="1512702" y="4066642"/>
            <a:ext cx="41613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Michael Herm 33 </a:t>
            </a:r>
            <a:r>
              <a:rPr lang="en-US" dirty="0" err="1" smtClean="0"/>
              <a:t>occ</a:t>
            </a:r>
            <a:r>
              <a:rPr lang="en-US" dirty="0" smtClean="0"/>
              <a:t>: Brick Cart b. Bavaria</a:t>
            </a:r>
          </a:p>
          <a:p>
            <a:r>
              <a:rPr lang="en-US" dirty="0" smtClean="0"/>
              <a:t>Elizabeth          32  b. New Jersey</a:t>
            </a:r>
          </a:p>
          <a:p>
            <a:r>
              <a:rPr lang="en-US" dirty="0" smtClean="0"/>
              <a:t>Daniel                 9 b. New York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856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find them in 1850?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married July 1</a:t>
            </a:r>
          </a:p>
          <a:p>
            <a:r>
              <a:rPr lang="en-US" dirty="0" smtClean="0"/>
              <a:t>Census day was June 1; so they should be enumerated as a married couple, again probably in NY</a:t>
            </a:r>
          </a:p>
          <a:p>
            <a:r>
              <a:rPr lang="en-US" dirty="0" smtClean="0"/>
              <a:t>No search was successful.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74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Michael </a:t>
            </a:r>
            <a:r>
              <a:rPr lang="en-US" dirty="0" err="1" smtClean="0"/>
              <a:t>Henn</a:t>
            </a:r>
            <a:r>
              <a:rPr lang="en-US" dirty="0" smtClean="0"/>
              <a:t>- Elizabeth Lewis Marriage</a:t>
            </a:r>
            <a:endParaRPr lang="en-US" dirty="0"/>
          </a:p>
        </p:txBody>
      </p:sp>
      <p:pic>
        <p:nvPicPr>
          <p:cNvPr id="5" name="Content Placeholder 4" descr="Henn Lewis marri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508" b="-14508"/>
          <a:stretch>
            <a:fillRect/>
          </a:stretch>
        </p:blipFill>
        <p:spPr>
          <a:xfrm>
            <a:off x="40005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850367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at city directories</a:t>
            </a:r>
            <a:endParaRPr lang="en-US" dirty="0"/>
          </a:p>
        </p:txBody>
      </p:sp>
      <p:pic>
        <p:nvPicPr>
          <p:cNvPr id="4" name="Content Placeholder 3" descr="NYPL City Directorie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41" r="-59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8746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there 1849/50</a:t>
            </a:r>
            <a:endParaRPr lang="en-US" dirty="0"/>
          </a:p>
        </p:txBody>
      </p:sp>
      <p:pic>
        <p:nvPicPr>
          <p:cNvPr id="4" name="Content Placeholder 3" descr="1849:5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r="82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1929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there 1853/54</a:t>
            </a:r>
            <a:endParaRPr lang="en-US" dirty="0"/>
          </a:p>
        </p:txBody>
      </p:sp>
      <p:pic>
        <p:nvPicPr>
          <p:cNvPr id="4" name="Content Placeholder 3" descr="Henn 1853-5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" r="42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88039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there 1856-57</a:t>
            </a:r>
            <a:endParaRPr lang="en-US" dirty="0"/>
          </a:p>
        </p:txBody>
      </p:sp>
      <p:pic>
        <p:nvPicPr>
          <p:cNvPr id="4" name="Content Placeholder 3" descr="Henn 1856-5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11" r="-95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5753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there 1859/60</a:t>
            </a:r>
            <a:endParaRPr lang="en-US" dirty="0"/>
          </a:p>
        </p:txBody>
      </p:sp>
      <p:pic>
        <p:nvPicPr>
          <p:cNvPr id="4" name="Content Placeholder 3" descr="1859:60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8" r="64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2984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we know from this record?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Married July 2, 1850; 42</a:t>
            </a:r>
            <a:r>
              <a:rPr lang="en-US" baseline="30000" dirty="0" smtClean="0"/>
              <a:t>nd</a:t>
            </a:r>
            <a:r>
              <a:rPr lang="en-US" dirty="0" smtClean="0"/>
              <a:t> St. Presbyterian Church in New York City </a:t>
            </a:r>
          </a:p>
          <a:p>
            <a:r>
              <a:rPr lang="en-US" dirty="0" smtClean="0"/>
              <a:t>He a </a:t>
            </a:r>
            <a:r>
              <a:rPr lang="en-US" dirty="0" err="1" smtClean="0"/>
              <a:t>carman</a:t>
            </a:r>
            <a:r>
              <a:rPr lang="en-US" dirty="0" smtClean="0"/>
              <a:t>, age 23</a:t>
            </a:r>
          </a:p>
          <a:p>
            <a:r>
              <a:rPr lang="en-US" dirty="0" smtClean="0"/>
              <a:t>She a </a:t>
            </a:r>
            <a:r>
              <a:rPr lang="en-US" dirty="0" err="1" smtClean="0"/>
              <a:t>tailoress</a:t>
            </a:r>
            <a:r>
              <a:rPr lang="en-US" dirty="0" smtClean="0"/>
              <a:t>, age 22</a:t>
            </a:r>
          </a:p>
          <a:p>
            <a:pPr lvl="1"/>
            <a:r>
              <a:rPr lang="en-US" dirty="0" err="1" smtClean="0"/>
              <a:t>Dau</a:t>
            </a:r>
            <a:r>
              <a:rPr lang="en-US" dirty="0" smtClean="0"/>
              <a:t> of Peter Lewis, a Grocer in Paterson NJ</a:t>
            </a:r>
          </a:p>
          <a:p>
            <a:r>
              <a:rPr lang="en-US" dirty="0" smtClean="0"/>
              <a:t>Both board 9</a:t>
            </a:r>
            <a:r>
              <a:rPr lang="en-US" baseline="30000" dirty="0" smtClean="0"/>
              <a:t>th</a:t>
            </a:r>
            <a:r>
              <a:rPr lang="en-US" dirty="0" smtClean="0"/>
              <a:t> Ave between 47</a:t>
            </a:r>
            <a:r>
              <a:rPr lang="en-US" baseline="30000" dirty="0" smtClean="0"/>
              <a:t>th</a:t>
            </a:r>
            <a:r>
              <a:rPr lang="en-US" dirty="0" smtClean="0"/>
              <a:t> &amp; 48</a:t>
            </a:r>
            <a:r>
              <a:rPr lang="en-US" baseline="30000" dirty="0" smtClean="0"/>
              <a:t>th</a:t>
            </a:r>
            <a:r>
              <a:rPr lang="en-US" dirty="0" smtClean="0"/>
              <a:t> St.</a:t>
            </a:r>
          </a:p>
          <a:p>
            <a:r>
              <a:rPr lang="en-US" dirty="0" smtClean="0"/>
              <a:t>Witnesses Mrs. E.W. Rankin and Margaret Fay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538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from subsequent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Michael and Elizabeth (Lewis) </a:t>
            </a:r>
            <a:r>
              <a:rPr lang="en-US" dirty="0" err="1" smtClean="0"/>
              <a:t>Henn</a:t>
            </a:r>
            <a:r>
              <a:rPr lang="en-US" dirty="0" smtClean="0"/>
              <a:t> had a son Daniel b. abt. 1851 in NY, probably NYC</a:t>
            </a:r>
          </a:p>
          <a:p>
            <a:r>
              <a:rPr lang="en-US" dirty="0" smtClean="0"/>
              <a:t>Michael b. </a:t>
            </a:r>
            <a:r>
              <a:rPr lang="en-US" dirty="0" err="1" smtClean="0"/>
              <a:t>abt</a:t>
            </a:r>
            <a:r>
              <a:rPr lang="en-US" dirty="0" smtClean="0"/>
              <a:t> 1827 Prussia/Germany</a:t>
            </a:r>
          </a:p>
          <a:p>
            <a:r>
              <a:rPr lang="en-US" dirty="0" smtClean="0"/>
              <a:t>Elizabeth b. </a:t>
            </a:r>
            <a:r>
              <a:rPr lang="en-US" dirty="0" err="1" smtClean="0"/>
              <a:t>abt</a:t>
            </a:r>
            <a:r>
              <a:rPr lang="en-US" dirty="0" smtClean="0"/>
              <a:t> 1828 New Jersey (ps. NY) </a:t>
            </a:r>
          </a:p>
          <a:p>
            <a:r>
              <a:rPr lang="en-US" dirty="0" smtClean="0"/>
              <a:t>No other known children born between 1851 and 1860 survived (at least one little boy died)</a:t>
            </a:r>
          </a:p>
          <a:p>
            <a:r>
              <a:rPr lang="en-US" dirty="0" smtClean="0"/>
              <a:t>Several </a:t>
            </a:r>
            <a:r>
              <a:rPr lang="en-US" dirty="0" err="1" smtClean="0"/>
              <a:t>ch</a:t>
            </a:r>
            <a:r>
              <a:rPr lang="en-US" dirty="0" smtClean="0"/>
              <a:t> b. 1860-1870, all in NY</a:t>
            </a:r>
          </a:p>
          <a:p>
            <a:r>
              <a:rPr lang="en-US" dirty="0" smtClean="0"/>
              <a:t>They are in NYC 1870, 1880; Michael d. 1884</a:t>
            </a:r>
          </a:p>
          <a:p>
            <a:r>
              <a:rPr lang="en-US" dirty="0" smtClean="0"/>
              <a:t>Elizabeth is in NYC in 1900, a widow</a:t>
            </a:r>
          </a:p>
          <a:p>
            <a:r>
              <a:rPr lang="en-US" dirty="0" smtClean="0"/>
              <a:t>Census day in 1850 and 1860 is June 1.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911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763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Hypothesis: they are in New York City in 1850 and 1860 – or possibly NJ</a:t>
            </a:r>
            <a:endParaRPr lang="en-US" dirty="0"/>
          </a:p>
        </p:txBody>
      </p:sp>
      <p:pic>
        <p:nvPicPr>
          <p:cNvPr id="4" name="Content Placeholder 3" descr="1860 Searc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114" r="-281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2356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Nope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4" name="Content Placeholder 3" descr="1st search result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61" r="-58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89081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Edit the search to make it broader</a:t>
            </a:r>
            <a:r>
              <a:rPr lang="is-IS" dirty="0" smtClean="0"/>
              <a:t>…</a:t>
            </a:r>
            <a:br>
              <a:rPr lang="is-IS" dirty="0" smtClean="0"/>
            </a:br>
            <a:r>
              <a:rPr lang="en-US" dirty="0" smtClean="0"/>
              <a:t> no first name and no birth country</a:t>
            </a:r>
            <a:endParaRPr lang="en-US" dirty="0"/>
          </a:p>
        </p:txBody>
      </p:sp>
      <p:pic>
        <p:nvPicPr>
          <p:cNvPr id="4" name="Content Placeholder 3" descr="edit search to be broad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22" r="-125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5252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Found some </a:t>
            </a:r>
            <a:r>
              <a:rPr lang="en-US" dirty="0" err="1" smtClean="0"/>
              <a:t>Henn</a:t>
            </a:r>
            <a:r>
              <a:rPr lang="en-US" dirty="0" smtClean="0"/>
              <a:t> entries – no Michael, no Elizabeth</a:t>
            </a:r>
            <a:endParaRPr lang="en-US" dirty="0"/>
          </a:p>
        </p:txBody>
      </p:sp>
      <p:pic>
        <p:nvPicPr>
          <p:cNvPr id="4" name="Content Placeholder 3" descr="No Michael no Elizabet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40" r="-388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9849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for Daniel</a:t>
            </a:r>
            <a:endParaRPr lang="en-US" dirty="0"/>
          </a:p>
        </p:txBody>
      </p:sp>
      <p:pic>
        <p:nvPicPr>
          <p:cNvPr id="4" name="Content Placeholder 3" descr="Look for Danie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47" r="-140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8860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405</Words>
  <Application>Microsoft Macintosh PowerPoint</Application>
  <PresentationFormat>On-screen Show (4:3)</PresentationFormat>
  <Paragraphs>50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Finding Michael &amp; Elizabeth (Lewis) Henn 1860, 1850</vt:lpstr>
      <vt:lpstr>Michael Henn- Elizabeth Lewis Marriage</vt:lpstr>
      <vt:lpstr>What do we know from this record? </vt:lpstr>
      <vt:lpstr>And from subsequent research</vt:lpstr>
      <vt:lpstr>Hypothesis: they are in New York City in 1850 and 1860 – or possibly NJ</vt:lpstr>
      <vt:lpstr>Nope…</vt:lpstr>
      <vt:lpstr>Edit the search to make it broader…  no first name and no birth country</vt:lpstr>
      <vt:lpstr>Found some Henn entries – no Michael, no Elizabeth</vt:lpstr>
      <vt:lpstr>Let’s look for Daniel</vt:lpstr>
      <vt:lpstr>Nope… </vt:lpstr>
      <vt:lpstr>Didn’t find Elizabeth in NJ or in any state adjacent to NJ</vt:lpstr>
      <vt:lpstr>Maybe they are in NJ after all…</vt:lpstr>
      <vt:lpstr>One way to test that hypothesis is  with a city directories</vt:lpstr>
      <vt:lpstr>In 1861/62 they ARE in NYC</vt:lpstr>
      <vt:lpstr>Let’s search without the last name</vt:lpstr>
      <vt:lpstr>So I had to check 2,242 entries—but navigate first to H surnames</vt:lpstr>
      <vt:lpstr>Pop Ups let you quickly see if a record is the one you want. </vt:lpstr>
      <vt:lpstr>And here they are…a perfect match</vt:lpstr>
      <vt:lpstr>Can we find them in 1850? </vt:lpstr>
      <vt:lpstr>Let’s look at city directories</vt:lpstr>
      <vt:lpstr>Not there 1849/50</vt:lpstr>
      <vt:lpstr>Not there 1853/54</vt:lpstr>
      <vt:lpstr>Not there 1856-57</vt:lpstr>
      <vt:lpstr>Not there 1859/60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Michael &amp; Elizabeth (Lewis) Henn 1860, 1850</dc:title>
  <dc:creator>Barbara Snow</dc:creator>
  <cp:lastModifiedBy>Barbara Snow</cp:lastModifiedBy>
  <cp:revision>14</cp:revision>
  <dcterms:created xsi:type="dcterms:W3CDTF">2018-04-03T23:04:42Z</dcterms:created>
  <dcterms:modified xsi:type="dcterms:W3CDTF">2018-04-04T20:38:30Z</dcterms:modified>
</cp:coreProperties>
</file>